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7EF0C-C7CC-4CB3-8570-898E87E373F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C8CDD-3794-465E-906E-33717695F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7EF0C-C7CC-4CB3-8570-898E87E373F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C8CDD-3794-465E-906E-33717695F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7EF0C-C7CC-4CB3-8570-898E87E373F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C8CDD-3794-465E-906E-33717695F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7EF0C-C7CC-4CB3-8570-898E87E373F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C8CDD-3794-465E-906E-33717695F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7EF0C-C7CC-4CB3-8570-898E87E373F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C8CDD-3794-465E-906E-33717695F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7EF0C-C7CC-4CB3-8570-898E87E373F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C8CDD-3794-465E-906E-33717695F62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7EF0C-C7CC-4CB3-8570-898E87E373F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C8CDD-3794-465E-906E-33717695F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7EF0C-C7CC-4CB3-8570-898E87E373F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C8CDD-3794-465E-906E-33717695F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7EF0C-C7CC-4CB3-8570-898E87E373F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C8CDD-3794-465E-906E-33717695F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7EF0C-C7CC-4CB3-8570-898E87E373F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DC8CDD-3794-465E-906E-33717695F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7EF0C-C7CC-4CB3-8570-898E87E373F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C8CDD-3794-465E-906E-33717695F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FD7EF0C-C7CC-4CB3-8570-898E87E373F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EDC8CDD-3794-465E-906E-33717695F6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Chandra X-Ray Telescope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Abby Bradshaw</a:t>
            </a:r>
          </a:p>
          <a:p>
            <a:r>
              <a:rPr lang="en-US" dirty="0" smtClean="0"/>
              <a:t>Cole Butterfield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20641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4069" y="3557551"/>
            <a:ext cx="2987040" cy="357984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94640"/>
            <a:ext cx="3352800" cy="4724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57200"/>
            <a:ext cx="4343400" cy="3033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886200"/>
            <a:ext cx="2590800" cy="25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0352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5577840" cy="3579849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en-US" sz="3200" dirty="0" smtClean="0"/>
              <a:t>Unprecedented x-ray images</a:t>
            </a:r>
          </a:p>
          <a:p>
            <a:pPr>
              <a:buFont typeface="+mj-lt"/>
              <a:buAutoNum type="arabicPeriod"/>
            </a:pPr>
            <a:r>
              <a:rPr lang="en-US" sz="3200" dirty="0" smtClean="0"/>
              <a:t>Spectra of violent, high temperature events</a:t>
            </a:r>
          </a:p>
          <a:p>
            <a:pPr>
              <a:buFont typeface="+mj-lt"/>
              <a:buAutoNum type="arabicPeriod"/>
            </a:pPr>
            <a:r>
              <a:rPr lang="en-US" sz="3200" dirty="0" smtClean="0"/>
              <a:t>Understand structure and organization of universe</a:t>
            </a:r>
          </a:p>
          <a:p>
            <a:pPr>
              <a:buFont typeface="+mj-lt"/>
              <a:buAutoNum type="arabicPeriod"/>
            </a:pPr>
            <a:r>
              <a:rPr lang="en-US" sz="3200" dirty="0" smtClean="0"/>
              <a:t>Detailed physics in a unique laboratory </a:t>
            </a:r>
            <a:endParaRPr 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160" y="228600"/>
            <a:ext cx="27432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160" y="2590800"/>
            <a:ext cx="27432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5257800" y="4191000"/>
            <a:ext cx="1447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562600" y="228600"/>
            <a:ext cx="11430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7373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4663440" cy="3579849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Orbits above Earth’s atmosphere (86,500 mi)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Reflector telescope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Launched in 1999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4 sensitive mirrors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Electronic detectors  at the end of  the 30 ft. optical bench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 X-ray telescope whose mirrors will focus X-rays from celestial objects</a:t>
            </a:r>
            <a:endParaRPr lang="en-US" sz="24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371600"/>
            <a:ext cx="3187478" cy="246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5969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62" y="838200"/>
            <a:ext cx="3468414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04800"/>
            <a:ext cx="41910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352800"/>
            <a:ext cx="3732486" cy="2799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704732"/>
            <a:ext cx="20955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821723"/>
            <a:ext cx="20955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11105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5425440" cy="3579849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dwarf </a:t>
            </a:r>
            <a:r>
              <a:rPr lang="en-US" sz="1800" dirty="0"/>
              <a:t>galaxy M60-UCD1 </a:t>
            </a: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Jupiter's </a:t>
            </a:r>
            <a:r>
              <a:rPr lang="en-US" sz="1800" dirty="0"/>
              <a:t>x-rays coming from poles, not </a:t>
            </a:r>
            <a:r>
              <a:rPr lang="en-US" sz="1800" dirty="0" err="1"/>
              <a:t>auroral</a:t>
            </a:r>
            <a:r>
              <a:rPr lang="en-US" sz="1800" dirty="0"/>
              <a:t> </a:t>
            </a:r>
            <a:r>
              <a:rPr lang="en-US" sz="1800" dirty="0" smtClean="0"/>
              <a:t>ring.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 found much more cool gas than expected spiraling into the center of the Andromeda Galaxy</a:t>
            </a:r>
            <a:r>
              <a:rPr lang="en-US" sz="180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Sound waves from violent activity around a super massive black hole were observed in </a:t>
            </a:r>
            <a:r>
              <a:rPr lang="en-US" sz="1800" dirty="0" smtClean="0"/>
              <a:t>Perseus </a:t>
            </a:r>
            <a:r>
              <a:rPr lang="en-US" sz="1800" dirty="0"/>
              <a:t>Cluster (2003).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X-ray </a:t>
            </a:r>
            <a:r>
              <a:rPr lang="en-US" sz="1800" dirty="0"/>
              <a:t>shadow of Titan </a:t>
            </a:r>
            <a:r>
              <a:rPr lang="en-US" sz="1800" dirty="0" smtClean="0"/>
              <a:t>seen </a:t>
            </a:r>
            <a:r>
              <a:rPr lang="en-US" sz="1800" dirty="0"/>
              <a:t>when </a:t>
            </a:r>
            <a:r>
              <a:rPr lang="en-US" sz="1800" dirty="0" smtClean="0"/>
              <a:t> transited</a:t>
            </a:r>
            <a:r>
              <a:rPr lang="en-US" sz="1800" dirty="0"/>
              <a:t> the Crab Nebula</a:t>
            </a:r>
            <a:r>
              <a:rPr lang="en-US" sz="180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(2006) found </a:t>
            </a:r>
            <a:r>
              <a:rPr lang="en-US" sz="1800" dirty="0"/>
              <a:t>strong evidence </a:t>
            </a:r>
            <a:r>
              <a:rPr lang="en-US" sz="1800" dirty="0" smtClean="0"/>
              <a:t>of dark </a:t>
            </a:r>
            <a:r>
              <a:rPr lang="en-US" sz="1800" dirty="0"/>
              <a:t>matter </a:t>
            </a:r>
            <a:endParaRPr lang="en-US" sz="1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large </a:t>
            </a:r>
            <a:r>
              <a:rPr lang="en-US" sz="1800" dirty="0"/>
              <a:t>halo of hot gas </a:t>
            </a:r>
            <a:r>
              <a:rPr lang="en-US" sz="1800" dirty="0"/>
              <a:t> </a:t>
            </a:r>
            <a:r>
              <a:rPr lang="en-US" sz="1800" dirty="0" smtClean="0"/>
              <a:t>found </a:t>
            </a:r>
            <a:r>
              <a:rPr lang="en-US" sz="1800" dirty="0"/>
              <a:t>surrounding </a:t>
            </a:r>
            <a:r>
              <a:rPr lang="en-US" sz="1800" dirty="0" smtClean="0"/>
              <a:t> Milky </a:t>
            </a:r>
            <a:r>
              <a:rPr lang="en-US" sz="1800" dirty="0"/>
              <a:t>Way</a:t>
            </a:r>
            <a:endParaRPr lang="en-US" sz="18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609600"/>
            <a:ext cx="25908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5823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31</TotalTime>
  <Words>63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Angles</vt:lpstr>
      <vt:lpstr>Chandra X-Ray Telescope</vt:lpstr>
      <vt:lpstr>PowerPoint Presentation</vt:lpstr>
      <vt:lpstr>Expectations</vt:lpstr>
      <vt:lpstr>Engineering </vt:lpstr>
      <vt:lpstr>Results </vt:lpstr>
      <vt:lpstr>Results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Chandra X-Ray Telescope</dc:title>
  <dc:creator>vci</dc:creator>
  <cp:lastModifiedBy>vci</cp:lastModifiedBy>
  <cp:revision>9</cp:revision>
  <dcterms:created xsi:type="dcterms:W3CDTF">2014-02-10T20:12:16Z</dcterms:created>
  <dcterms:modified xsi:type="dcterms:W3CDTF">2014-02-11T20:09:32Z</dcterms:modified>
</cp:coreProperties>
</file>